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</p:sldMasterIdLst>
  <p:notesMasterIdLst>
    <p:notesMasterId r:id="rId9"/>
  </p:notesMasterIdLst>
  <p:sldIdLst>
    <p:sldId id="256" r:id="rId2"/>
    <p:sldId id="261" r:id="rId3"/>
    <p:sldId id="259" r:id="rId4"/>
    <p:sldId id="262" r:id="rId5"/>
    <p:sldId id="260" r:id="rId6"/>
    <p:sldId id="257" r:id="rId7"/>
    <p:sldId id="258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08" autoAdjust="0"/>
    <p:restoredTop sz="94660"/>
  </p:normalViewPr>
  <p:slideViewPr>
    <p:cSldViewPr>
      <p:cViewPr varScale="1">
        <p:scale>
          <a:sx n="67" d="100"/>
          <a:sy n="67" d="100"/>
        </p:scale>
        <p:origin x="1184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5EAC831-99D0-442F-A71A-B318C2401596}" type="datetimeFigureOut">
              <a:rPr lang="en-US"/>
              <a:pPr>
                <a:defRPr/>
              </a:pPr>
              <a:t>9/22/2026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7B131CD-D1A9-4048-AB1F-DDD9F46FDC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20111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2BACD5B-B7B5-466A-A5C3-9CD0C453E3C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8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D1B4D7-2A9E-4170-B243-F45BD382313C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39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3A2C309-EAB9-4BB3-B890-9AEB1E0D811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80ED2C-8B8F-43F2-820E-EE7E44613CB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CA8C410-6F55-42E0-9113-C67CDAC175E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075899-AA0C-422B-B43A-0B8312A3B2B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80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1F66363-B97C-4C25-9517-CDD7BDB2819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7CFD67-C272-4DF5-86F6-F714D8551DCC}" type="datetimeFigureOut">
              <a:rPr lang="en-US" smtClean="0"/>
              <a:pPr>
                <a:defRPr/>
              </a:pPr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E9C9EA-B5A2-46DF-9812-5040729F97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496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97C8283-5E66-4B78-8B99-CF1BB75FAF0E}" type="datetimeFigureOut">
              <a:rPr lang="en-US" smtClean="0"/>
              <a:pPr>
                <a:defRPr/>
              </a:pPr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50738B-3684-4111-AA65-060971EDAF6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540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7FE7B5-0BD6-47CC-94F2-6774B99D212F}" type="datetimeFigureOut">
              <a:rPr lang="en-US" smtClean="0"/>
              <a:pPr>
                <a:defRPr/>
              </a:pPr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D77F29-F02E-403E-BBF1-E77DD55F596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582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81C9D7D-2F0C-4A50-B1F5-30FCF98CC4B5}" type="datetimeFigureOut">
              <a:rPr lang="en-US" smtClean="0"/>
              <a:pPr>
                <a:defRPr/>
              </a:pPr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D8AD95-270D-4AF1-B5F0-71BFC1AA49B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810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D05F86-5183-4189-8BB8-FE26347112D4}" type="datetimeFigureOut">
              <a:rPr lang="en-US" smtClean="0"/>
              <a:pPr>
                <a:defRPr/>
              </a:pPr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397F34-0DCD-4F19-BC7D-33EAAB66A44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69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E25757-6D90-4D89-AECC-44ACD7B8FA91}" type="datetimeFigureOut">
              <a:rPr lang="en-US" smtClean="0"/>
              <a:pPr>
                <a:defRPr/>
              </a:pPr>
              <a:t>9/22/2026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1E06DD-1227-4F9E-ADEA-7C31DF9DE5E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196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6155367-0158-438F-AEC6-6AB0FFFEA02F}" type="datetimeFigureOut">
              <a:rPr lang="en-US" smtClean="0"/>
              <a:pPr>
                <a:defRPr/>
              </a:pPr>
              <a:t>9/22/2026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699136-3694-41F4-8306-B4DF43F139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477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630BF87-6CE4-44FE-BC27-C0AE81FA8194}" type="datetimeFigureOut">
              <a:rPr lang="en-US" smtClean="0"/>
              <a:pPr>
                <a:defRPr/>
              </a:pPr>
              <a:t>9/22/2026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F420D5-A125-40A4-84E1-89F8F2342B9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426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CC9C3C9-0BCC-4329-9FAF-B6B7FAA9053C}" type="datetimeFigureOut">
              <a:rPr lang="en-US" smtClean="0"/>
              <a:pPr>
                <a:defRPr/>
              </a:pPr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759765-D25A-422D-AF29-CE037D3EE4D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464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1A237BD-F5FF-462C-9880-27D4EBED44DE}" type="datetimeFigureOut">
              <a:rPr lang="en-US" smtClean="0"/>
              <a:pPr>
                <a:defRPr/>
              </a:pPr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CCB4AB-588B-4745-8ED1-53CD6ADE10A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714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1A237BD-F5FF-462C-9880-27D4EBED44DE}" type="datetimeFigureOut">
              <a:rPr lang="en-US" smtClean="0"/>
              <a:pPr>
                <a:defRPr/>
              </a:pPr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CCB4AB-588B-4745-8ED1-53CD6ADE10A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450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1A237BD-F5FF-462C-9880-27D4EBED44DE}" type="datetimeFigureOut">
              <a:rPr lang="en-US" smtClean="0"/>
              <a:pPr>
                <a:defRPr/>
              </a:pPr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CCB4AB-588B-4745-8ED1-53CD6ADE10A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050452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1A237BD-F5FF-462C-9880-27D4EBED44DE}" type="datetimeFigureOut">
              <a:rPr lang="en-US" smtClean="0"/>
              <a:pPr>
                <a:defRPr/>
              </a:pPr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CCB4AB-588B-4745-8ED1-53CD6ADE10A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132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1A237BD-F5FF-462C-9880-27D4EBED44DE}" type="datetimeFigureOut">
              <a:rPr lang="en-US" smtClean="0"/>
              <a:pPr>
                <a:defRPr/>
              </a:pPr>
              <a:t>9/22/2026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CCB4AB-588B-4745-8ED1-53CD6ADE10A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8748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1A237BD-F5FF-462C-9880-27D4EBED44DE}" type="datetimeFigureOut">
              <a:rPr lang="en-US" smtClean="0"/>
              <a:pPr>
                <a:defRPr/>
              </a:pPr>
              <a:t>9/22/2026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CCB4AB-588B-4745-8ED1-53CD6ADE10A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1957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6CD7C6C-DF02-458C-87B8-D7ACB94838AE}" type="datetimeFigureOut">
              <a:rPr lang="en-US" smtClean="0"/>
              <a:pPr>
                <a:defRPr/>
              </a:pPr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00B85B-AF17-4888-B048-FDD17AC5C56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5302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587F6D-3217-4A62-9DBB-C10D29E03C65}" type="datetimeFigureOut">
              <a:rPr lang="en-US" smtClean="0"/>
              <a:pPr>
                <a:defRPr/>
              </a:pPr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D1EEBD-8644-4C07-A0F3-8C37B121DCE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650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fld id="{F1A237BD-F5FF-462C-9880-27D4EBED44DE}" type="datetimeFigureOut">
              <a:rPr lang="en-US" smtClean="0"/>
              <a:pPr>
                <a:defRPr/>
              </a:pPr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ACCB4AB-588B-4745-8ED1-53CD6ADE10A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577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  <p:sldLayoutId id="2147483984" r:id="rId12"/>
    <p:sldLayoutId id="2147483985" r:id="rId13"/>
    <p:sldLayoutId id="2147483986" r:id="rId14"/>
    <p:sldLayoutId id="2147483987" r:id="rId15"/>
    <p:sldLayoutId id="2147483988" r:id="rId16"/>
    <p:sldLayoutId id="2147483989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3952" y="4087076"/>
            <a:ext cx="6480048" cy="10668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t>PSIKOMETRI</a:t>
            </a:r>
          </a:p>
        </p:txBody>
      </p:sp>
      <p:pic>
        <p:nvPicPr>
          <p:cNvPr id="717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3600" y="4953000"/>
            <a:ext cx="32004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Tujuan Pembelajaran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838200" y="1600200"/>
            <a:ext cx="7467600" cy="4525963"/>
          </a:xfrm>
        </p:spPr>
        <p:txBody>
          <a:bodyPr/>
          <a:lstStyle/>
          <a:p>
            <a:pPr eaLnBrk="1" hangingPunct="1"/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memahami</a:t>
            </a:r>
            <a:r>
              <a:rPr lang="en-US" dirty="0"/>
              <a:t> </a:t>
            </a:r>
            <a:r>
              <a:rPr lang="en-US" dirty="0" err="1"/>
              <a:t>teori-teori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pengukuran</a:t>
            </a:r>
            <a:r>
              <a:rPr lang="en-US" dirty="0"/>
              <a:t>.</a:t>
            </a:r>
          </a:p>
          <a:p>
            <a:pPr eaLnBrk="1" hangingPunct="1"/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memahami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menjelaskan</a:t>
            </a:r>
            <a:r>
              <a:rPr lang="en-US" dirty="0"/>
              <a:t> </a:t>
            </a:r>
            <a:r>
              <a:rPr lang="en-US" dirty="0" err="1"/>
              <a:t>evaluasi</a:t>
            </a:r>
            <a:r>
              <a:rPr lang="en-US" dirty="0"/>
              <a:t> </a:t>
            </a:r>
            <a:r>
              <a:rPr lang="en-US" dirty="0" err="1"/>
              <a:t>rehadap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 </a:t>
            </a:r>
            <a:r>
              <a:rPr lang="en-US" dirty="0" err="1"/>
              <a:t>ukur</a:t>
            </a:r>
            <a:r>
              <a:rPr lang="en-US" dirty="0"/>
              <a:t> </a:t>
            </a:r>
            <a:r>
              <a:rPr lang="en-US" dirty="0" err="1"/>
              <a:t>psikologi</a:t>
            </a:r>
            <a:r>
              <a:rPr lang="en-US" dirty="0"/>
              <a:t>.</a:t>
            </a:r>
          </a:p>
          <a:p>
            <a:pPr eaLnBrk="1" hangingPunct="1"/>
            <a:r>
              <a:rPr lang="sv-SE" dirty="0"/>
              <a:t>Mahasiswa mampu memahami dan menjelaskan pengembangan alat ukur </a:t>
            </a:r>
            <a:r>
              <a:rPr lang="en-US" dirty="0" err="1"/>
              <a:t>Psikologi</a:t>
            </a:r>
            <a:r>
              <a:rPr lang="en-US" dirty="0"/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1143000"/>
          </a:xfrm>
        </p:spPr>
        <p:txBody>
          <a:bodyPr/>
          <a:lstStyle/>
          <a:p>
            <a:pPr eaLnBrk="1" hangingPunct="1"/>
            <a:r>
              <a:rPr lang="en-US"/>
              <a:t>Materi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153400" cy="4525963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fi-FI" dirty="0"/>
              <a:t>1. Pengertian Psikometri, Pengukuran, Jenis-jenis Tes.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dirty="0"/>
              <a:t>2. </a:t>
            </a: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Tes</a:t>
            </a:r>
            <a:r>
              <a:rPr lang="en-US" dirty="0"/>
              <a:t> </a:t>
            </a:r>
            <a:r>
              <a:rPr lang="en-US" dirty="0" err="1"/>
              <a:t>Klasik</a:t>
            </a:r>
            <a:r>
              <a:rPr lang="en-US" dirty="0"/>
              <a:t>.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dirty="0"/>
              <a:t>3. </a:t>
            </a:r>
            <a:r>
              <a:rPr lang="en-US" dirty="0" err="1"/>
              <a:t>Reliabilitas</a:t>
            </a:r>
            <a:r>
              <a:rPr lang="en-US" dirty="0"/>
              <a:t>.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dirty="0"/>
              <a:t>4. </a:t>
            </a:r>
            <a:r>
              <a:rPr lang="en-US" dirty="0" err="1"/>
              <a:t>Validitas</a:t>
            </a:r>
            <a:r>
              <a:rPr lang="en-US" dirty="0"/>
              <a:t>.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dirty="0"/>
              <a:t>5. </a:t>
            </a:r>
            <a:r>
              <a:rPr lang="en-US" dirty="0" err="1"/>
              <a:t>Pengantar</a:t>
            </a:r>
            <a:r>
              <a:rPr lang="en-US" dirty="0"/>
              <a:t> </a:t>
            </a:r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Faktor</a:t>
            </a:r>
            <a:r>
              <a:rPr lang="en-US" dirty="0"/>
              <a:t>.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dirty="0"/>
              <a:t>6.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 </a:t>
            </a:r>
            <a:r>
              <a:rPr lang="en-US" dirty="0" err="1"/>
              <a:t>Ukur</a:t>
            </a:r>
            <a:r>
              <a:rPr lang="en-US" dirty="0"/>
              <a:t>.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dirty="0"/>
              <a:t>7. </a:t>
            </a: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Tes</a:t>
            </a:r>
            <a:r>
              <a:rPr lang="en-US" dirty="0"/>
              <a:t> Modern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Referensi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862013" y="1600200"/>
            <a:ext cx="7467600" cy="4525963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en-US"/>
              <a:t>1. Penulis : Saifuddin Azwar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/>
              <a:t>    Judul buku : Dasar-dasar Psikometri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/>
              <a:t>2. Penulis : Guilford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/>
              <a:t>    Judul buku : Psychometric Method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/>
              <a:t>3. Penulis : Nunnally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/>
              <a:t>    Judul buku : Psychometric Theory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/>
              <a:t>4. Penulis : Kuncono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/>
              <a:t>    Judul buku : Analisis Butir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Pengertian Psikometri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382000" cy="2362200"/>
          </a:xfrm>
        </p:spPr>
        <p:txBody>
          <a:bodyPr/>
          <a:lstStyle/>
          <a:p>
            <a:pPr algn="just" eaLnBrk="1" hangingPunct="1"/>
            <a:r>
              <a:rPr lang="en-US" dirty="0" err="1"/>
              <a:t>Psikometri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cabang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psikologi</a:t>
            </a:r>
            <a:r>
              <a:rPr lang="en-US" dirty="0"/>
              <a:t> yang </a:t>
            </a:r>
            <a:r>
              <a:rPr lang="en-US" dirty="0" err="1"/>
              <a:t>berkaitan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pengukuran</a:t>
            </a:r>
            <a:r>
              <a:rPr lang="en-US" dirty="0"/>
              <a:t> (</a:t>
            </a:r>
            <a:r>
              <a:rPr lang="en-US" dirty="0" err="1"/>
              <a:t>pengukuran</a:t>
            </a:r>
            <a:r>
              <a:rPr lang="en-US" dirty="0"/>
              <a:t>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angka-angka</a:t>
            </a:r>
            <a:r>
              <a:rPr lang="en-US" dirty="0"/>
              <a:t>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psikometri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mengarah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teorinya</a:t>
            </a:r>
            <a:r>
              <a:rPr lang="en-US" dirty="0"/>
              <a:t>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7313"/>
            <a:ext cx="7467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/>
              <a:t>Psikometri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Embrio</a:t>
            </a:r>
            <a:r>
              <a:rPr lang="en-US" dirty="0"/>
              <a:t> </a:t>
            </a:r>
            <a:r>
              <a:rPr lang="en-US" dirty="0" err="1"/>
              <a:t>Pengukuran</a:t>
            </a:r>
            <a:r>
              <a:rPr lang="en-US" dirty="0"/>
              <a:t> </a:t>
            </a:r>
            <a:r>
              <a:rPr lang="en-US" dirty="0" err="1"/>
              <a:t>Psikologi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5029200"/>
          </a:xfrm>
        </p:spPr>
        <p:txBody>
          <a:bodyPr>
            <a:normAutofit/>
          </a:bodyPr>
          <a:lstStyle/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 </a:t>
            </a:r>
            <a:r>
              <a:rPr lang="en-US" dirty="0" err="1"/>
              <a:t>tes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 </a:t>
            </a:r>
            <a:r>
              <a:rPr lang="en-US" dirty="0" err="1"/>
              <a:t>ukur</a:t>
            </a:r>
            <a:r>
              <a:rPr lang="en-US" dirty="0"/>
              <a:t> </a:t>
            </a:r>
            <a:r>
              <a:rPr lang="en-US" dirty="0" err="1"/>
              <a:t>perilaku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yang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panjang</a:t>
            </a:r>
            <a:r>
              <a:rPr lang="en-US" dirty="0"/>
              <a:t>. 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err="1"/>
              <a:t>Aktivitas</a:t>
            </a:r>
            <a:r>
              <a:rPr lang="en-US" dirty="0"/>
              <a:t>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tes</a:t>
            </a:r>
            <a:r>
              <a:rPr lang="en-US" dirty="0"/>
              <a:t> </a:t>
            </a:r>
            <a:r>
              <a:rPr lang="en-US" dirty="0" err="1"/>
              <a:t>mulai</a:t>
            </a:r>
            <a:r>
              <a:rPr lang="en-US" dirty="0"/>
              <a:t> </a:t>
            </a:r>
            <a:r>
              <a:rPr lang="en-US" dirty="0" err="1"/>
              <a:t>muncul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Cina</a:t>
            </a:r>
            <a:r>
              <a:rPr lang="en-US" dirty="0"/>
              <a:t>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sejak</a:t>
            </a:r>
            <a:r>
              <a:rPr lang="en-US" dirty="0"/>
              <a:t> 3000 </a:t>
            </a:r>
            <a:r>
              <a:rPr lang="en-US" dirty="0" err="1"/>
              <a:t>tahun</a:t>
            </a:r>
            <a:r>
              <a:rPr lang="en-US" dirty="0"/>
              <a:t> yang </a:t>
            </a:r>
            <a:r>
              <a:rPr lang="en-US" dirty="0" err="1"/>
              <a:t>lalu</a:t>
            </a:r>
            <a:r>
              <a:rPr lang="en-US" dirty="0"/>
              <a:t>. 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err="1"/>
              <a:t>Salah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tujuannya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menyeleksi</a:t>
            </a:r>
            <a:r>
              <a:rPr lang="en-US" dirty="0"/>
              <a:t> </a:t>
            </a:r>
            <a:r>
              <a:rPr lang="en-US" dirty="0" err="1"/>
              <a:t>orang-orang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menduduki</a:t>
            </a:r>
            <a:r>
              <a:rPr lang="en-US" dirty="0"/>
              <a:t> </a:t>
            </a:r>
            <a:r>
              <a:rPr lang="en-US" dirty="0" err="1"/>
              <a:t>jabatan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pemerintahan</a:t>
            </a:r>
            <a:r>
              <a:rPr lang="en-US" dirty="0"/>
              <a:t>. 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err="1"/>
              <a:t>Fakta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</a:t>
            </a:r>
            <a:r>
              <a:rPr lang="en-US" dirty="0" err="1"/>
              <a:t>berikutnya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aktivitas</a:t>
            </a:r>
            <a:r>
              <a:rPr lang="en-US" dirty="0"/>
              <a:t>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tes</a:t>
            </a:r>
            <a:r>
              <a:rPr lang="en-US" dirty="0"/>
              <a:t> </a:t>
            </a:r>
            <a:r>
              <a:rPr lang="en-US" dirty="0" err="1"/>
              <a:t>muncul</a:t>
            </a:r>
            <a:r>
              <a:rPr lang="en-US" dirty="0"/>
              <a:t> </a:t>
            </a:r>
            <a:r>
              <a:rPr lang="en-US" dirty="0" err="1"/>
              <a:t>sekitar</a:t>
            </a:r>
            <a:r>
              <a:rPr lang="en-US" dirty="0"/>
              <a:t> </a:t>
            </a:r>
            <a:r>
              <a:rPr lang="en-US" dirty="0" err="1"/>
              <a:t>akhir</a:t>
            </a:r>
            <a:r>
              <a:rPr lang="en-US" dirty="0"/>
              <a:t> 1800-an, </a:t>
            </a:r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pionir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Psikologi</a:t>
            </a:r>
            <a:r>
              <a:rPr lang="en-US" dirty="0"/>
              <a:t> </a:t>
            </a:r>
            <a:r>
              <a:rPr lang="en-US" dirty="0" err="1"/>
              <a:t>mendirikan</a:t>
            </a:r>
            <a:r>
              <a:rPr lang="en-US" dirty="0"/>
              <a:t> </a:t>
            </a:r>
            <a:r>
              <a:rPr lang="en-US" dirty="0" err="1"/>
              <a:t>laboratorium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mempelajari</a:t>
            </a:r>
            <a:r>
              <a:rPr lang="en-US" dirty="0"/>
              <a:t> </a:t>
            </a:r>
            <a:r>
              <a:rPr lang="en-US" dirty="0" err="1"/>
              <a:t>perilaku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66725"/>
            <a:ext cx="8458200" cy="6172200"/>
          </a:xfrm>
        </p:spPr>
        <p:txBody>
          <a:bodyPr>
            <a:normAutofit/>
          </a:bodyPr>
          <a:lstStyle/>
          <a:p>
            <a:pPr marL="420624" indent="-384048" algn="just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tes</a:t>
            </a:r>
            <a:r>
              <a:rPr lang="en-US" dirty="0"/>
              <a:t> </a:t>
            </a:r>
            <a:r>
              <a:rPr lang="en-US" dirty="0" err="1"/>
              <a:t>kini</a:t>
            </a:r>
            <a:r>
              <a:rPr lang="en-US" dirty="0"/>
              <a:t>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keseharian</a:t>
            </a:r>
            <a:r>
              <a:rPr lang="en-US" dirty="0"/>
              <a:t> </a:t>
            </a:r>
            <a:r>
              <a:rPr lang="en-US" dirty="0" err="1"/>
              <a:t>kehidupan</a:t>
            </a:r>
            <a:r>
              <a:rPr lang="en-US" dirty="0"/>
              <a:t> </a:t>
            </a:r>
            <a:r>
              <a:rPr lang="en-US" dirty="0" err="1"/>
              <a:t>individu</a:t>
            </a:r>
            <a:r>
              <a:rPr lang="en-US" dirty="0"/>
              <a:t>. </a:t>
            </a:r>
            <a:r>
              <a:rPr lang="en-US" dirty="0" err="1"/>
              <a:t>Tes</a:t>
            </a:r>
            <a:r>
              <a:rPr lang="en-US" dirty="0"/>
              <a:t>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sekolah-sekolah</a:t>
            </a:r>
            <a:r>
              <a:rPr lang="en-US" dirty="0"/>
              <a:t>. Perusahaan, </a:t>
            </a:r>
            <a:r>
              <a:rPr lang="en-US" dirty="0" err="1"/>
              <a:t>dsb</a:t>
            </a:r>
            <a:endParaRPr lang="en-US" dirty="0"/>
          </a:p>
          <a:p>
            <a:pPr marL="420624" indent="-384048" algn="just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utamanya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menggambarkan</a:t>
            </a:r>
            <a:r>
              <a:rPr lang="en-US" dirty="0"/>
              <a:t> </a:t>
            </a:r>
            <a:r>
              <a:rPr lang="en-US" dirty="0" err="1"/>
              <a:t>perilaku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kualitas</a:t>
            </a:r>
            <a:r>
              <a:rPr lang="en-US" dirty="0"/>
              <a:t> lain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akurat</a:t>
            </a:r>
            <a:r>
              <a:rPr lang="en-US" dirty="0"/>
              <a:t>.</a:t>
            </a:r>
          </a:p>
          <a:p>
            <a:pPr marL="420624" indent="-384048" algn="just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lainnya</a:t>
            </a:r>
            <a:r>
              <a:rPr lang="en-US" dirty="0"/>
              <a:t> </a:t>
            </a:r>
            <a:r>
              <a:rPr lang="en-US" dirty="0" err="1"/>
              <a:t>antaralain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:</a:t>
            </a:r>
          </a:p>
          <a:p>
            <a:pPr marL="722376" lvl="1" indent="-274320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err="1"/>
              <a:t>mengevaluasi</a:t>
            </a:r>
            <a:endParaRPr lang="en-US" dirty="0"/>
          </a:p>
          <a:p>
            <a:pPr marL="722376" lvl="1" indent="-274320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diagnosa</a:t>
            </a:r>
            <a:r>
              <a:rPr lang="en-US" dirty="0"/>
              <a:t>, </a:t>
            </a:r>
          </a:p>
          <a:p>
            <a:pPr marL="722376" lvl="1" indent="-274320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err="1"/>
              <a:t>mengestimasi</a:t>
            </a:r>
            <a:r>
              <a:rPr lang="en-US" dirty="0"/>
              <a:t> </a:t>
            </a:r>
            <a:r>
              <a:rPr lang="en-US" dirty="0" err="1"/>
              <a:t>perilaku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masa</a:t>
            </a:r>
            <a:r>
              <a:rPr lang="en-US" dirty="0"/>
              <a:t> </a:t>
            </a:r>
            <a:r>
              <a:rPr lang="en-US" dirty="0" err="1"/>
              <a:t>depan</a:t>
            </a:r>
            <a:r>
              <a:rPr lang="en-US" dirty="0"/>
              <a:t>, </a:t>
            </a:r>
          </a:p>
          <a:p>
            <a:pPr marL="722376" lvl="1" indent="-274320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 bantu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konseling</a:t>
            </a:r>
            <a:r>
              <a:rPr lang="en-US" dirty="0"/>
              <a:t> (</a:t>
            </a:r>
            <a:r>
              <a:rPr lang="en-US" dirty="0" err="1"/>
              <a:t>contohnya</a:t>
            </a:r>
            <a:r>
              <a:rPr lang="en-US" dirty="0"/>
              <a:t>;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mengatasi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merencanakan</a:t>
            </a:r>
            <a:r>
              <a:rPr lang="en-US" dirty="0"/>
              <a:t> </a:t>
            </a:r>
            <a:r>
              <a:rPr lang="en-US" dirty="0" err="1"/>
              <a:t>masa</a:t>
            </a:r>
            <a:r>
              <a:rPr lang="en-US" dirty="0"/>
              <a:t> </a:t>
            </a:r>
            <a:r>
              <a:rPr lang="en-US" dirty="0" err="1"/>
              <a:t>depan</a:t>
            </a:r>
            <a:r>
              <a:rPr lang="en-US" dirty="0"/>
              <a:t> </a:t>
            </a:r>
            <a:r>
              <a:rPr lang="en-US" dirty="0" err="1"/>
              <a:t>seseorang</a:t>
            </a:r>
            <a:r>
              <a:rPr lang="en-US" dirty="0"/>
              <a:t>), </a:t>
            </a:r>
          </a:p>
          <a:p>
            <a:pPr marL="722376" lvl="1" indent="-274320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 bantu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proses</a:t>
            </a:r>
            <a:r>
              <a:rPr lang="en-US" dirty="0"/>
              <a:t> </a:t>
            </a:r>
            <a:r>
              <a:rPr lang="en-US" dirty="0" err="1"/>
              <a:t>seleksi</a:t>
            </a:r>
            <a:r>
              <a:rPr lang="en-US" dirty="0"/>
              <a:t> </a:t>
            </a:r>
            <a:r>
              <a:rPr lang="en-US" dirty="0" err="1"/>
              <a:t>karyawan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pelajar</a:t>
            </a:r>
            <a:r>
              <a:rPr lang="en-US" dirty="0"/>
              <a:t>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perencanaan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evaluasi</a:t>
            </a:r>
            <a:r>
              <a:rPr lang="en-US" dirty="0"/>
              <a:t> program.</a:t>
            </a:r>
          </a:p>
          <a:p>
            <a:pPr marL="420624" indent="-384048" algn="just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en-US" dirty="0"/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TM02836342[[fn=Ion]]</Template>
  <TotalTime>1513</TotalTime>
  <Words>302</Words>
  <Application>Microsoft Office PowerPoint</Application>
  <PresentationFormat>On-screen Show (4:3)</PresentationFormat>
  <Paragraphs>44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Calibri</vt:lpstr>
      <vt:lpstr>Century Gothic</vt:lpstr>
      <vt:lpstr>Wingdings 2</vt:lpstr>
      <vt:lpstr>Wingdings 3</vt:lpstr>
      <vt:lpstr>Ion</vt:lpstr>
      <vt:lpstr>PSIKOMETRI</vt:lpstr>
      <vt:lpstr>Tujuan Pembelajaran</vt:lpstr>
      <vt:lpstr>Materi</vt:lpstr>
      <vt:lpstr>Referensi</vt:lpstr>
      <vt:lpstr>Pengertian Psikometri</vt:lpstr>
      <vt:lpstr>Psikometri Sebagai Embrio Pengukuran Psikologi</vt:lpstr>
      <vt:lpstr>PowerPoint Presentation</vt:lpstr>
    </vt:vector>
  </TitlesOfParts>
  <Company>Acer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PSIKOMETRI</dc:title>
  <dc:creator>Valued Acer Customer</dc:creator>
  <cp:lastModifiedBy>adi kristiawan</cp:lastModifiedBy>
  <cp:revision>91</cp:revision>
  <dcterms:created xsi:type="dcterms:W3CDTF">2009-11-21T12:20:49Z</dcterms:created>
  <dcterms:modified xsi:type="dcterms:W3CDTF">2026-09-22T03:29:16Z</dcterms:modified>
</cp:coreProperties>
</file>